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2"/>
    <p:restoredTop sz="94671"/>
  </p:normalViewPr>
  <p:slideViewPr>
    <p:cSldViewPr snapToGrid="0" snapToObjects="1">
      <p:cViewPr varScale="1">
        <p:scale>
          <a:sx n="72" d="100"/>
          <a:sy n="72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3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2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2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9528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4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3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05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2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8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5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70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4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B2DEFFD-AD83-BF4D-A025-0F743DBE044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F03B72D-221E-D248-92EE-AEE7E8B25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81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motivatec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7744" y="324974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New York City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7200" dirty="0">
                <a:solidFill>
                  <a:schemeClr val="tx1"/>
                </a:solidFill>
              </a:rPr>
              <a:t>Bike sharing program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574" y="4229313"/>
            <a:ext cx="11223170" cy="463457"/>
          </a:xfrm>
        </p:spPr>
        <p:txBody>
          <a:bodyPr>
            <a:noAutofit/>
          </a:bodyPr>
          <a:lstStyle/>
          <a:p>
            <a:r>
              <a:rPr lang="en-US" sz="2000" dirty="0" err="1"/>
              <a:t>Abhinay</a:t>
            </a:r>
            <a:r>
              <a:rPr lang="en-US" sz="2000" dirty="0"/>
              <a:t> </a:t>
            </a:r>
            <a:r>
              <a:rPr lang="en-US" sz="2000" dirty="0" err="1"/>
              <a:t>Imandi</a:t>
            </a:r>
            <a:r>
              <a:rPr lang="en-US" sz="2000" dirty="0"/>
              <a:t>    Ryan Kozlowski     Adam </a:t>
            </a:r>
            <a:r>
              <a:rPr lang="en-US" sz="2000" dirty="0" err="1"/>
              <a:t>Olderr</a:t>
            </a:r>
            <a:r>
              <a:rPr lang="en-US" sz="2000" dirty="0"/>
              <a:t>    </a:t>
            </a:r>
            <a:r>
              <a:rPr lang="en-US" sz="2000" dirty="0" err="1"/>
              <a:t>Everardo</a:t>
            </a:r>
            <a:r>
              <a:rPr lang="en-US" sz="2000" dirty="0"/>
              <a:t> Marquez    </a:t>
            </a:r>
            <a:r>
              <a:rPr lang="en-US" sz="2000" dirty="0" err="1"/>
              <a:t>Krithin</a:t>
            </a:r>
            <a:r>
              <a:rPr lang="en-US" sz="2000" dirty="0"/>
              <a:t> </a:t>
            </a:r>
            <a:r>
              <a:rPr lang="en-US" sz="2000" dirty="0" err="1"/>
              <a:t>Venkatesh</a:t>
            </a:r>
            <a:endParaRPr lang="en-US" sz="2000" dirty="0"/>
          </a:p>
          <a:p>
            <a:r>
              <a:rPr lang="en-US" sz="1600" dirty="0"/>
              <a:t>Team Lead Email</a:t>
            </a:r>
          </a:p>
          <a:p>
            <a:r>
              <a:rPr lang="en-US" sz="1600" dirty="0"/>
              <a:t>z1856513@students.niu.edu</a:t>
            </a:r>
          </a:p>
          <a:p>
            <a:endParaRPr lang="en-US" sz="2000" dirty="0"/>
          </a:p>
        </p:txBody>
      </p:sp>
      <p:pic>
        <p:nvPicPr>
          <p:cNvPr id="1026" name="Picture 2" descr="mage result for citi bike logo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664" y="5072331"/>
            <a:ext cx="5718080" cy="150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7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3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NYC &amp; CitiBike Background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690688"/>
            <a:ext cx="5160030" cy="477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New York city is the largest city in America with a population of approximately 8.623 million people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pPr lvl="0"/>
            <a:r>
              <a:rPr lang="en-US" sz="3200" dirty="0">
                <a:solidFill>
                  <a:schemeClr val="tx1"/>
                </a:solidFill>
              </a:rPr>
              <a:t>NYCDOT says that 56% of all automobile trips are under 3 miles in distance, and 22% are under 1 mile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91263" y="1690689"/>
            <a:ext cx="5160962" cy="431387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dirty="0" err="1">
                <a:solidFill>
                  <a:schemeClr val="tx1"/>
                </a:solidFill>
              </a:rPr>
              <a:t>citiBike</a:t>
            </a:r>
            <a:r>
              <a:rPr lang="en-US" sz="2200" dirty="0">
                <a:solidFill>
                  <a:schemeClr val="tx1"/>
                </a:solidFill>
              </a:rPr>
              <a:t> program began on May 23, 2013 with 6000 bikes across 332 stations</a:t>
            </a:r>
          </a:p>
          <a:p>
            <a:pPr lvl="0"/>
            <a:r>
              <a:rPr lang="en-US" sz="2200" dirty="0" err="1">
                <a:solidFill>
                  <a:schemeClr val="tx1"/>
                </a:solidFill>
              </a:rPr>
              <a:t>citiBike</a:t>
            </a:r>
            <a:r>
              <a:rPr lang="en-US" sz="2200" dirty="0">
                <a:solidFill>
                  <a:schemeClr val="tx1"/>
                </a:solidFill>
              </a:rPr>
              <a:t> is operated by </a:t>
            </a:r>
            <a:r>
              <a:rPr lang="en-US" sz="2200" dirty="0">
                <a:solidFill>
                  <a:schemeClr val="tx1"/>
                </a:solidFill>
                <a:hlinkClick r:id="rId2"/>
              </a:rPr>
              <a:t>Motivate</a:t>
            </a:r>
            <a:r>
              <a:rPr lang="en-US" sz="2200" dirty="0">
                <a:solidFill>
                  <a:schemeClr val="tx1"/>
                </a:solidFill>
              </a:rPr>
              <a:t>, the global leader in bike share. A full-service bike share operator and technology innovator</a:t>
            </a:r>
          </a:p>
          <a:p>
            <a:pPr lvl="0"/>
            <a:r>
              <a:rPr lang="en-US" sz="2200" dirty="0">
                <a:solidFill>
                  <a:schemeClr val="tx1"/>
                </a:solidFill>
              </a:rPr>
              <a:t>Bike share was created to reduce emissions, road wear, collisions, traffic congestion, public health</a:t>
            </a:r>
          </a:p>
          <a:p>
            <a:r>
              <a:rPr lang="en-US" sz="2200" dirty="0">
                <a:solidFill>
                  <a:schemeClr val="tx1"/>
                </a:solidFill>
              </a:rPr>
              <a:t>As of May 2018 </a:t>
            </a:r>
            <a:r>
              <a:rPr lang="en-US" sz="2200" dirty="0" err="1">
                <a:solidFill>
                  <a:schemeClr val="tx1"/>
                </a:solidFill>
              </a:rPr>
              <a:t>citiBike</a:t>
            </a:r>
            <a:r>
              <a:rPr lang="en-US" sz="2200" dirty="0">
                <a:solidFill>
                  <a:schemeClr val="tx1"/>
                </a:solidFill>
              </a:rPr>
              <a:t> has 12,000  bikes, 750 stations in 60 neighborhoods with over 143,000 members and over 70 million rides taken.</a:t>
            </a:r>
          </a:p>
        </p:txBody>
      </p:sp>
      <p:sp>
        <p:nvSpPr>
          <p:cNvPr id="6" name="Rectangle 5"/>
          <p:cNvSpPr/>
          <p:nvPr/>
        </p:nvSpPr>
        <p:spPr>
          <a:xfrm>
            <a:off x="979757" y="1465639"/>
            <a:ext cx="10472468" cy="742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6" name="Picture 2" descr="mage result for citi bi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753" y="281356"/>
            <a:ext cx="1572260" cy="103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ge result for citi bike logo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08" y="6461760"/>
            <a:ext cx="996834" cy="26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2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3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757" y="1856105"/>
            <a:ext cx="10374043" cy="4351338"/>
          </a:xfrm>
        </p:spPr>
        <p:txBody>
          <a:bodyPr>
            <a:normAutofit/>
          </a:bodyPr>
          <a:lstStyle/>
          <a:p>
            <a:r>
              <a:rPr lang="en-US" sz="3800" dirty="0"/>
              <a:t>Growth of </a:t>
            </a:r>
            <a:r>
              <a:rPr lang="en-US" sz="3800" dirty="0" err="1"/>
              <a:t>CitiBike</a:t>
            </a:r>
            <a:r>
              <a:rPr lang="en-US" sz="3800" dirty="0"/>
              <a:t> in New York Through the years</a:t>
            </a:r>
          </a:p>
          <a:p>
            <a:r>
              <a:rPr lang="en-US" sz="3800" dirty="0"/>
              <a:t>Average usage of bikes</a:t>
            </a:r>
          </a:p>
          <a:p>
            <a:r>
              <a:rPr lang="en-US" sz="3800" dirty="0"/>
              <a:t>Most popular bike stations in the city and where they are located</a:t>
            </a:r>
          </a:p>
          <a:p>
            <a:r>
              <a:rPr lang="en-US" sz="3800" dirty="0"/>
              <a:t>Assumptions on usage of bikes and behavior </a:t>
            </a:r>
          </a:p>
          <a:p>
            <a:endParaRPr lang="en-US" sz="3800" dirty="0"/>
          </a:p>
        </p:txBody>
      </p:sp>
      <p:pic>
        <p:nvPicPr>
          <p:cNvPr id="4" name="Picture 2" descr="mage result for citi bike logo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08" y="6461760"/>
            <a:ext cx="996834" cy="26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9757" y="1511246"/>
            <a:ext cx="10472468" cy="742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2" descr="mage result for citi bi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753" y="281356"/>
            <a:ext cx="1572260" cy="103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07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60" y="5175694"/>
            <a:ext cx="2278765" cy="13991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4235125"/>
            <a:ext cx="4039504" cy="2480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60" y="100081"/>
            <a:ext cx="3424580" cy="3435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660" y="3324775"/>
            <a:ext cx="3424580" cy="33960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00081"/>
            <a:ext cx="7055645" cy="3999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50" y="4235125"/>
            <a:ext cx="4039504" cy="24801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13657" y="3327230"/>
            <a:ext cx="1545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Popular Start</a:t>
            </a:r>
          </a:p>
          <a:p>
            <a:pPr algn="r"/>
            <a:r>
              <a:rPr lang="en-US" dirty="0"/>
              <a:t> Stations</a:t>
            </a:r>
          </a:p>
          <a:p>
            <a:pPr algn="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45371" y="100081"/>
            <a:ext cx="1102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Station</a:t>
            </a:r>
          </a:p>
          <a:p>
            <a:pPr algn="r"/>
            <a:r>
              <a:rPr lang="en-US" dirty="0"/>
              <a:t> Growth </a:t>
            </a:r>
          </a:p>
        </p:txBody>
      </p:sp>
    </p:spTree>
    <p:extLst>
      <p:ext uri="{BB962C8B-B14F-4D97-AF65-F5344CB8AC3E}">
        <p14:creationId xmlns:p14="http://schemas.microsoft.com/office/powerpoint/2010/main" val="21634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1" y="3305001"/>
            <a:ext cx="5757060" cy="3354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1" y="218852"/>
            <a:ext cx="5757060" cy="2947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60" y="3305463"/>
            <a:ext cx="5964547" cy="3353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60" y="218852"/>
            <a:ext cx="5964547" cy="29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F6AD-708B-44A6-8DE1-55CFCD48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521258"/>
            <a:ext cx="10343334" cy="1021404"/>
          </a:xfrm>
        </p:spPr>
        <p:txBody>
          <a:bodyPr/>
          <a:lstStyle/>
          <a:p>
            <a:r>
              <a:rPr lang="en-US" dirty="0"/>
              <a:t>                           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E9AA1-55F2-4C2E-8E5E-0A7FADCF9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             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76956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837</TotalTime>
  <Words>130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Corbel</vt:lpstr>
      <vt:lpstr>Depth</vt:lpstr>
      <vt:lpstr>New York City Bike sharing program</vt:lpstr>
      <vt:lpstr>NYC &amp; CitiBike Background</vt:lpstr>
      <vt:lpstr>Story</vt:lpstr>
      <vt:lpstr>PowerPoint Presentation</vt:lpstr>
      <vt:lpstr>PowerPoint Presentation</vt:lpstr>
      <vt:lpstr>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Bike sharing program</dc:title>
  <dc:creator>Ryan Kozlowski</dc:creator>
  <cp:lastModifiedBy>Krithin Kumar Venkatesh</cp:lastModifiedBy>
  <cp:revision>34</cp:revision>
  <dcterms:created xsi:type="dcterms:W3CDTF">2019-04-10T05:05:03Z</dcterms:created>
  <dcterms:modified xsi:type="dcterms:W3CDTF">2019-04-10T19:34:37Z</dcterms:modified>
</cp:coreProperties>
</file>